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9" r:id="rId4"/>
    <p:sldId id="284" r:id="rId5"/>
    <p:sldId id="266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63" r:id="rId15"/>
    <p:sldId id="264" r:id="rId16"/>
    <p:sldId id="265" r:id="rId17"/>
    <p:sldId id="260" r:id="rId18"/>
    <p:sldId id="259" r:id="rId19"/>
    <p:sldId id="261" r:id="rId20"/>
    <p:sldId id="262" r:id="rId21"/>
    <p:sldId id="257" r:id="rId22"/>
    <p:sldId id="25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A7915-F3EA-468F-BBAB-13CB8034C005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AA66A-C354-41AF-B011-91CE6011A2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help.bitstrips.com/wiki/Demos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help.bitstrips.com/wiki/Demo:_Depth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nettv.cnet.com/?type=externalVideoId&amp;value=6848539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bitstripsforschools.com/tour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Bitstrips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Created: November ‘09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0000" t="14062" r="21250" b="70313"/>
          <a:stretch>
            <a:fillRect/>
          </a:stretch>
        </p:blipFill>
        <p:spPr bwMode="auto">
          <a:xfrm>
            <a:off x="0" y="381000"/>
            <a:ext cx="8915400" cy="162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292425" y="4800600"/>
            <a:ext cx="6583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“You Tube for Comics”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t="14844" r="3750" b="5859"/>
          <a:stretch>
            <a:fillRect/>
          </a:stretch>
        </p:blipFill>
        <p:spPr bwMode="auto">
          <a:xfrm>
            <a:off x="-1066800" y="0"/>
            <a:ext cx="10694276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t="14844" r="3125" b="6250"/>
          <a:stretch>
            <a:fillRect/>
          </a:stretch>
        </p:blipFill>
        <p:spPr bwMode="auto">
          <a:xfrm>
            <a:off x="-795951" y="0"/>
            <a:ext cx="105246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t="14063" r="3750" b="6250"/>
          <a:stretch>
            <a:fillRect/>
          </a:stretch>
        </p:blipFill>
        <p:spPr bwMode="auto">
          <a:xfrm>
            <a:off x="-1676400" y="0"/>
            <a:ext cx="11044518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14063" r="5000" b="5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10938" r="64375" b="17187"/>
          <a:stretch>
            <a:fillRect/>
          </a:stretch>
        </p:blipFill>
        <p:spPr bwMode="auto">
          <a:xfrm>
            <a:off x="304800" y="152400"/>
            <a:ext cx="401292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1600200" y="1752600"/>
            <a:ext cx="5552156" cy="923330"/>
            <a:chOff x="2057400" y="1752600"/>
            <a:chExt cx="5552156" cy="923330"/>
          </a:xfrm>
        </p:grpSpPr>
        <p:sp>
          <p:nvSpPr>
            <p:cNvPr id="4" name="Oval 3"/>
            <p:cNvSpPr/>
            <p:nvPr/>
          </p:nvSpPr>
          <p:spPr>
            <a:xfrm>
              <a:off x="2057400" y="1905000"/>
              <a:ext cx="3048000" cy="609600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096000" y="1752600"/>
              <a:ext cx="15135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Click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 rot="10800000">
              <a:off x="5181600" y="2209800"/>
              <a:ext cx="838200" cy="1588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7239000" y="4876800"/>
            <a:ext cx="1447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Click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ere to 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advance </a:t>
            </a:r>
          </a:p>
          <a:p>
            <a:pPr algn="ctr"/>
            <a:r>
              <a:rPr lang="en-US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slideslow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3125" t="15625" r="26875" b="14063"/>
          <a:stretch>
            <a:fillRect/>
          </a:stretch>
        </p:blipFill>
        <p:spPr bwMode="auto">
          <a:xfrm>
            <a:off x="762000" y="152400"/>
            <a:ext cx="7010400" cy="657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urved Left Arrow 2"/>
          <p:cNvSpPr/>
          <p:nvPr/>
        </p:nvSpPr>
        <p:spPr>
          <a:xfrm>
            <a:off x="7315200" y="4572000"/>
            <a:ext cx="914400" cy="1676400"/>
          </a:xfrm>
          <a:prstGeom prst="curvedLeftArrow">
            <a:avLst>
              <a:gd name="adj1" fmla="val 20323"/>
              <a:gd name="adj2" fmla="val 50000"/>
              <a:gd name="adj3" fmla="val 61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1875" t="15625" r="26875" b="32031"/>
          <a:stretch>
            <a:fillRect/>
          </a:stretch>
        </p:blipFill>
        <p:spPr bwMode="auto">
          <a:xfrm>
            <a:off x="457200" y="152400"/>
            <a:ext cx="7467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477000" y="5334000"/>
            <a:ext cx="2133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Click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ere to 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advance </a:t>
            </a:r>
          </a:p>
          <a:p>
            <a:pPr algn="ctr"/>
            <a:r>
              <a:rPr lang="en-US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slideslow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14063" r="1875" b="5469"/>
          <a:stretch>
            <a:fillRect/>
          </a:stretch>
        </p:blipFill>
        <p:spPr bwMode="auto">
          <a:xfrm>
            <a:off x="0" y="0"/>
            <a:ext cx="902045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15625" r="1875" b="9375"/>
          <a:stretch>
            <a:fillRect/>
          </a:stretch>
        </p:blipFill>
        <p:spPr bwMode="auto">
          <a:xfrm>
            <a:off x="152400" y="0"/>
            <a:ext cx="86995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14844" r="37027" b="20312"/>
          <a:stretch>
            <a:fillRect/>
          </a:stretch>
        </p:blipFill>
        <p:spPr bwMode="auto">
          <a:xfrm>
            <a:off x="304800" y="304800"/>
            <a:ext cx="5486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0625" t="14062" r="21250" b="14063"/>
          <a:stretch>
            <a:fillRect/>
          </a:stretch>
        </p:blipFill>
        <p:spPr bwMode="auto">
          <a:xfrm>
            <a:off x="304800" y="228600"/>
            <a:ext cx="640991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1143000" y="1752600"/>
            <a:ext cx="5552156" cy="923330"/>
            <a:chOff x="2057400" y="1752600"/>
            <a:chExt cx="5552156" cy="923330"/>
          </a:xfrm>
        </p:grpSpPr>
        <p:sp>
          <p:nvSpPr>
            <p:cNvPr id="3" name="Oval 2"/>
            <p:cNvSpPr/>
            <p:nvPr/>
          </p:nvSpPr>
          <p:spPr>
            <a:xfrm>
              <a:off x="2057400" y="1905000"/>
              <a:ext cx="3048000" cy="609600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6096000" y="1752600"/>
              <a:ext cx="151355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Click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 rot="10800000">
              <a:off x="5181600" y="2209800"/>
              <a:ext cx="838200" cy="1588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7162800" y="4953000"/>
            <a:ext cx="1447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Click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ere to 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advance </a:t>
            </a:r>
          </a:p>
          <a:p>
            <a:pPr algn="ctr"/>
            <a:r>
              <a:rPr lang="en-US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slideslow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14063" r="3750" b="5469"/>
          <a:stretch>
            <a:fillRect/>
          </a:stretch>
        </p:blipFill>
        <p:spPr bwMode="auto">
          <a:xfrm>
            <a:off x="152400" y="76200"/>
            <a:ext cx="822812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3216" t="35938" r="60000" b="14125"/>
          <a:stretch>
            <a:fillRect/>
          </a:stretch>
        </p:blipFill>
        <p:spPr bwMode="auto">
          <a:xfrm>
            <a:off x="5138928" y="2743200"/>
            <a:ext cx="2709672" cy="404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urved Left Arrow 3"/>
          <p:cNvSpPr/>
          <p:nvPr/>
        </p:nvSpPr>
        <p:spPr>
          <a:xfrm rot="17603760">
            <a:off x="3876224" y="2730290"/>
            <a:ext cx="609600" cy="3135481"/>
          </a:xfrm>
          <a:prstGeom prst="curvedLeftArrow">
            <a:avLst>
              <a:gd name="adj1" fmla="val 22925"/>
              <a:gd name="adj2" fmla="val 126770"/>
              <a:gd name="adj3" fmla="val 342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875" t="15625" r="8750" b="38281"/>
          <a:stretch>
            <a:fillRect/>
          </a:stretch>
        </p:blipFill>
        <p:spPr bwMode="auto">
          <a:xfrm>
            <a:off x="0" y="533400"/>
            <a:ext cx="885728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875" t="14843" r="3125" b="10938"/>
          <a:stretch>
            <a:fillRect/>
          </a:stretch>
        </p:blipFill>
        <p:spPr bwMode="auto">
          <a:xfrm>
            <a:off x="152400" y="228600"/>
            <a:ext cx="8835992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0625" t="14063" r="20903" b="19531"/>
          <a:stretch>
            <a:fillRect/>
          </a:stretch>
        </p:blipFill>
        <p:spPr bwMode="auto">
          <a:xfrm>
            <a:off x="-1" y="0"/>
            <a:ext cx="9035627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0000" t="23438" r="21250" b="27344"/>
          <a:stretch>
            <a:fillRect/>
          </a:stretch>
        </p:blipFill>
        <p:spPr bwMode="auto">
          <a:xfrm>
            <a:off x="381000" y="457200"/>
            <a:ext cx="852714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0000" t="13281" r="11875" b="5469"/>
          <a:stretch>
            <a:fillRect/>
          </a:stretch>
        </p:blipFill>
        <p:spPr bwMode="auto">
          <a:xfrm>
            <a:off x="578827" y="0"/>
            <a:ext cx="8031773" cy="668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791200" y="3886200"/>
            <a:ext cx="2209800" cy="1905000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urved Down Arrow 3"/>
          <p:cNvSpPr/>
          <p:nvPr/>
        </p:nvSpPr>
        <p:spPr>
          <a:xfrm rot="1721088">
            <a:off x="5410848" y="2982921"/>
            <a:ext cx="1835750" cy="789574"/>
          </a:xfrm>
          <a:prstGeom prst="curvedDownArrow">
            <a:avLst>
              <a:gd name="adj1" fmla="val 25000"/>
              <a:gd name="adj2" fmla="val 55317"/>
              <a:gd name="adj3" fmla="val 6452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14063" r="49621" b="31250"/>
          <a:stretch>
            <a:fillRect/>
          </a:stretch>
        </p:blipFill>
        <p:spPr bwMode="auto">
          <a:xfrm>
            <a:off x="228599" y="0"/>
            <a:ext cx="763385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14844" r="3125" b="21096"/>
          <a:stretch>
            <a:fillRect/>
          </a:stretch>
        </p:blipFill>
        <p:spPr bwMode="auto">
          <a:xfrm>
            <a:off x="533400" y="6858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057400" y="152400"/>
            <a:ext cx="464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http://www.bitstripsforschools.com/tour/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4572000" y="1066800"/>
            <a:ext cx="2590800" cy="9144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30444" y="990600"/>
            <a:ext cx="15135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Click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7387995" y="1222605"/>
            <a:ext cx="1588" cy="45197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400800" y="5105400"/>
            <a:ext cx="2133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Click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ere to </a:t>
            </a:r>
          </a:p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advance </a:t>
            </a:r>
          </a:p>
          <a:p>
            <a:pPr algn="ctr"/>
            <a:r>
              <a:rPr lang="en-US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slideslow</a:t>
            </a:r>
            <a:endParaRPr 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250" t="14844" r="3750" b="5469"/>
          <a:stretch>
            <a:fillRect/>
          </a:stretch>
        </p:blipFill>
        <p:spPr bwMode="auto">
          <a:xfrm>
            <a:off x="0" y="0"/>
            <a:ext cx="960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14844" r="5000" b="6250"/>
          <a:stretch>
            <a:fillRect/>
          </a:stretch>
        </p:blipFill>
        <p:spPr bwMode="auto">
          <a:xfrm>
            <a:off x="-1176950" y="0"/>
            <a:ext cx="10320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39</Words>
  <Application>Microsoft Office PowerPoint</Application>
  <PresentationFormat>On-screen Show (4:3)</PresentationFormat>
  <Paragraphs>23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Bitstrips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Bitstrips</dc:title>
  <dc:creator> </dc:creator>
  <cp:lastModifiedBy> </cp:lastModifiedBy>
  <cp:revision>47</cp:revision>
  <dcterms:created xsi:type="dcterms:W3CDTF">2009-11-28T14:57:56Z</dcterms:created>
  <dcterms:modified xsi:type="dcterms:W3CDTF">2009-12-04T20:30:23Z</dcterms:modified>
</cp:coreProperties>
</file>